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97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79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53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91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26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80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87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3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1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1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85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9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08CB0EA-4D8C-FACB-B7C9-088549BB78DD}"/>
              </a:ext>
            </a:extLst>
          </p:cNvPr>
          <p:cNvSpPr/>
          <p:nvPr/>
        </p:nvSpPr>
        <p:spPr bwMode="auto">
          <a:xfrm>
            <a:off x="875529" y="7492789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328DA8-1928-1A95-DA1C-D38961426B87}"/>
              </a:ext>
            </a:extLst>
          </p:cNvPr>
          <p:cNvSpPr/>
          <p:nvPr/>
        </p:nvSpPr>
        <p:spPr>
          <a:xfrm>
            <a:off x="2420882" y="4166436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993C97-B057-7E34-D322-71C9DA2CB710}"/>
              </a:ext>
            </a:extLst>
          </p:cNvPr>
          <p:cNvSpPr/>
          <p:nvPr/>
        </p:nvSpPr>
        <p:spPr>
          <a:xfrm>
            <a:off x="2122140" y="5200233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6" descr="F:\my art\Hamayesh haye karbordi\PPT\omran\box4.png">
            <a:extLst>
              <a:ext uri="{FF2B5EF4-FFF2-40B4-BE49-F238E27FC236}">
                <a16:creationId xmlns:a16="http://schemas.microsoft.com/office/drawing/2014/main" id="{DF55F62D-4E81-DFFE-787A-8AF1123E4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0384" y="7109340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74A5753-2081-F0DF-B613-C9B4503B9D98}"/>
              </a:ext>
            </a:extLst>
          </p:cNvPr>
          <p:cNvSpPr/>
          <p:nvPr/>
        </p:nvSpPr>
        <p:spPr bwMode="auto">
          <a:xfrm>
            <a:off x="9714185" y="13179719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8" descr="F:\my art\Hamayesh haye karbordi\PPT\omran\box3.png">
            <a:extLst>
              <a:ext uri="{FF2B5EF4-FFF2-40B4-BE49-F238E27FC236}">
                <a16:creationId xmlns:a16="http://schemas.microsoft.com/office/drawing/2014/main" id="{45B01B0F-843E-7E14-F4E1-EBB664C40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2583" y="12919407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BE0CED0-9BB7-3D5D-C718-937728E30EE8}"/>
              </a:ext>
            </a:extLst>
          </p:cNvPr>
          <p:cNvSpPr/>
          <p:nvPr/>
        </p:nvSpPr>
        <p:spPr>
          <a:xfrm>
            <a:off x="1195444" y="8565953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F3F4BF-975E-F91F-4FB2-790804D9B817}"/>
              </a:ext>
            </a:extLst>
          </p:cNvPr>
          <p:cNvSpPr/>
          <p:nvPr/>
        </p:nvSpPr>
        <p:spPr>
          <a:xfrm>
            <a:off x="9347683" y="14411224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666C784-550F-2D18-1B2C-7C13030C84AB}"/>
              </a:ext>
            </a:extLst>
          </p:cNvPr>
          <p:cNvSpPr/>
          <p:nvPr/>
        </p:nvSpPr>
        <p:spPr bwMode="auto">
          <a:xfrm>
            <a:off x="9714185" y="17199955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84D67C-CBA4-FBC0-BC6A-4F64F479A51A}"/>
              </a:ext>
            </a:extLst>
          </p:cNvPr>
          <p:cNvSpPr/>
          <p:nvPr/>
        </p:nvSpPr>
        <p:spPr>
          <a:xfrm>
            <a:off x="9423464" y="18526087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F0C2CB1-5AB5-07C2-81B6-AF3687ABEC30}"/>
              </a:ext>
            </a:extLst>
          </p:cNvPr>
          <p:cNvSpPr/>
          <p:nvPr/>
        </p:nvSpPr>
        <p:spPr bwMode="auto">
          <a:xfrm>
            <a:off x="1121948" y="13159507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14" descr="F:\my art\Hamayesh haye karbordi\PPT\omran\box3.png">
            <a:extLst>
              <a:ext uri="{FF2B5EF4-FFF2-40B4-BE49-F238E27FC236}">
                <a16:creationId xmlns:a16="http://schemas.microsoft.com/office/drawing/2014/main" id="{241A2F32-3B77-3CEC-C526-203918934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8382" y="12752563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635BA2F-A59B-969C-B279-F4B38DBDC5C5}"/>
              </a:ext>
            </a:extLst>
          </p:cNvPr>
          <p:cNvSpPr/>
          <p:nvPr/>
        </p:nvSpPr>
        <p:spPr>
          <a:xfrm>
            <a:off x="1121948" y="14485417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D54AD1FC-F0E8-5A1C-69DE-27E97B75DC45}"/>
              </a:ext>
            </a:extLst>
          </p:cNvPr>
          <p:cNvSpPr/>
          <p:nvPr/>
        </p:nvSpPr>
        <p:spPr bwMode="auto">
          <a:xfrm>
            <a:off x="1121948" y="17225748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24F669A-BBA3-2055-2700-8E12098170B6}"/>
              </a:ext>
            </a:extLst>
          </p:cNvPr>
          <p:cNvSpPr/>
          <p:nvPr/>
        </p:nvSpPr>
        <p:spPr bwMode="auto">
          <a:xfrm>
            <a:off x="9714185" y="20934305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18" descr="F:\my art\Hamayesh haye karbordi\PPT\omran\box2.png">
            <a:extLst>
              <a:ext uri="{FF2B5EF4-FFF2-40B4-BE49-F238E27FC236}">
                <a16:creationId xmlns:a16="http://schemas.microsoft.com/office/drawing/2014/main" id="{79DB1FA4-B3B2-E2D4-4E2D-10A2B24B2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2564" y="16780177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19" descr="F:\my art\Hamayesh haye karbordi\PPT\omran\box2.png">
            <a:extLst>
              <a:ext uri="{FF2B5EF4-FFF2-40B4-BE49-F238E27FC236}">
                <a16:creationId xmlns:a16="http://schemas.microsoft.com/office/drawing/2014/main" id="{D1A719F5-1345-1D55-77E9-1DF2275F7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39022" y="16944659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20" descr="F:\my art\Hamayesh haye karbordi\PPT\omran\box4.png">
            <a:extLst>
              <a:ext uri="{FF2B5EF4-FFF2-40B4-BE49-F238E27FC236}">
                <a16:creationId xmlns:a16="http://schemas.microsoft.com/office/drawing/2014/main" id="{BB62E1CF-0154-0AF9-2F32-37C66968E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4839" y="20572829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8380A24-73DD-3960-DF48-282E220B579F}"/>
              </a:ext>
            </a:extLst>
          </p:cNvPr>
          <p:cNvSpPr/>
          <p:nvPr/>
        </p:nvSpPr>
        <p:spPr>
          <a:xfrm>
            <a:off x="1121948" y="18336690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75519C-F565-6238-08BC-439EE84DC240}"/>
              </a:ext>
            </a:extLst>
          </p:cNvPr>
          <p:cNvSpPr/>
          <p:nvPr/>
        </p:nvSpPr>
        <p:spPr>
          <a:xfrm>
            <a:off x="9714185" y="22006527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0914068-2D63-808E-C0E0-168EA1AF6AA4}"/>
              </a:ext>
            </a:extLst>
          </p:cNvPr>
          <p:cNvSpPr/>
          <p:nvPr/>
        </p:nvSpPr>
        <p:spPr>
          <a:xfrm>
            <a:off x="2581552" y="7352036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7C3FEA5-CBE7-A3B1-24AE-B48A415F7140}"/>
              </a:ext>
            </a:extLst>
          </p:cNvPr>
          <p:cNvSpPr/>
          <p:nvPr/>
        </p:nvSpPr>
        <p:spPr>
          <a:xfrm>
            <a:off x="2539790" y="13125301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661F7D7-8C38-CBE3-AAF7-214D2B9CF70F}"/>
              </a:ext>
            </a:extLst>
          </p:cNvPr>
          <p:cNvSpPr/>
          <p:nvPr/>
        </p:nvSpPr>
        <p:spPr>
          <a:xfrm>
            <a:off x="11853069" y="13220421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84BF6BF-DB72-AA38-A000-6E1534E06022}"/>
              </a:ext>
            </a:extLst>
          </p:cNvPr>
          <p:cNvSpPr/>
          <p:nvPr/>
        </p:nvSpPr>
        <p:spPr>
          <a:xfrm>
            <a:off x="2460667" y="17289764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25D12F4-3A11-084A-5402-8C1FE2A6BDDA}"/>
              </a:ext>
            </a:extLst>
          </p:cNvPr>
          <p:cNvSpPr/>
          <p:nvPr/>
        </p:nvSpPr>
        <p:spPr>
          <a:xfrm>
            <a:off x="11468347" y="17199955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08CA502-3108-0764-9C34-C0B766B78569}"/>
              </a:ext>
            </a:extLst>
          </p:cNvPr>
          <p:cNvSpPr/>
          <p:nvPr/>
        </p:nvSpPr>
        <p:spPr>
          <a:xfrm>
            <a:off x="11499894" y="20989624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3064809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1</cp:revision>
  <dcterms:created xsi:type="dcterms:W3CDTF">2025-08-12T07:51:57Z</dcterms:created>
  <dcterms:modified xsi:type="dcterms:W3CDTF">2025-08-12T07:53:17Z</dcterms:modified>
</cp:coreProperties>
</file>