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FA36F-A56C-21FE-B898-BC53F65E6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2F2D8-0B6D-2CB2-D7BB-652D4B4D4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12546-BC52-07BD-3401-69F0E6E7B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C2ABA-1F2C-3A86-4D4F-55CE03CD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DDB9B-20DE-F66C-1A28-E06EC5277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8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5B551-4767-EA25-30B3-7B3610C1B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0BE2C6-E3CC-4578-0280-C6DDCF6AD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ECB6E-BBDB-0919-03A5-FFCE7D4E9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58C09-4A33-D2B8-1E9B-39B82EA67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77358-B304-4F15-E039-AF2A6768A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0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340D20-A291-96BD-8168-74FF8A8E5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2A0B6-62B6-F566-739E-DDA9E0092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22B77-F5F5-8806-6E63-640D37A01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7F312-0001-E25D-C0DD-1F6BFADD3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87879-4D07-0334-CAAC-37C336244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6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484D1-9460-25A8-03F2-307B76A63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9E32C-8F66-6638-7774-292B0BA13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DD9D5-94B0-4265-327F-6B23D463B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3F1AE-C459-A4C8-7609-597C12148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EAA83-ED10-FB46-96C9-22C45C9A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4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BA9F2-716D-7E8B-CEBC-3FB0E5D2A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6926E-83A4-9067-87A9-62230C95C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2CC-87B6-CDE5-5703-62E2EFF80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47B33-794A-FCA6-941D-9B9AD63EE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1F299-B39C-DE2E-75BC-663988F07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8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A4C30-4130-7A03-0BF9-AC56D99C1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F21DF-376B-1311-EE5E-9A08EF2AC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CC4DAA-52FD-571F-B85A-0D13147E8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FD5DF-11DA-28B7-08CF-D54F74A5C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40378-FB94-23B5-A035-6D1FAFAD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20BEE-9DAC-48E7-463D-BF1A0224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2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67E22-DA5C-45B2-CC1D-D7D80D98B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06EE6-C22D-2E50-B4A3-DDBAC5EA3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9ACAE-1976-705D-A597-492B5AE9F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D0A7A-7A9F-1BBF-F14B-943386BB7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0CDBA3-1B3B-A641-7020-7393843F4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9AAA9-6DC9-FC68-4AE4-D5FC51D27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DEEB8A-6711-CEE8-DEB5-D36A32F7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910CE7-E7FE-D455-2DA7-3CA52495B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F24C2-504B-92D5-90C0-8788284D1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F7BBD9-074C-5D01-2476-EDF3D02E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C7E3F-23E1-08BA-EDD8-936CF85EA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81219-D0F3-494A-D013-7FABFD677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3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72F42C-AAF7-343A-2068-BD30C64F9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C99714-5612-EBD7-0EFE-624057D61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A2F65-3654-809F-64C3-C587E7C0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0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712CA-D2D2-82B7-FF71-F9056B804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5B2D2-27A6-A300-C7D7-DB07FC758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ADF48-0C02-B46B-151E-C449B7E69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630F2-BACA-06D6-3278-2D51BA93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CC843-6159-622B-5A73-EF42DE08C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797FD-D9BD-8FFA-2CB0-83E6CA167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1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CF75B-D6B7-5937-4F72-47777BC02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F0E4F2-DCAD-A42A-F125-F723F0F32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5E7A1C-8712-A280-3591-4205B91AB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8A137-2DCC-3ADD-F60C-FB04D2301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59A3D-3043-39F9-D194-9B382E54F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A61FF-3FEF-EB61-68E1-C2CDB929F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29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9D38-C179-2D63-57E8-D50351D1B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67EAC-5473-9B74-81DC-1384BAEFF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E4002-BE6E-7463-C94E-DB3767F27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FE55A-04E5-49F5-B410-3D9A4D744F0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54125-AEE8-8B72-5B91-9988C05D3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09BB1-BD54-0471-3CF7-B6F0A9A8D2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85022-CFEA-4B7F-9EE9-EA9FF3C45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A653F924-E937-92EB-952C-C4D9362C2FDE}"/>
              </a:ext>
            </a:extLst>
          </p:cNvPr>
          <p:cNvSpPr txBox="1">
            <a:spLocks/>
          </p:cNvSpPr>
          <p:nvPr/>
        </p:nvSpPr>
        <p:spPr>
          <a:xfrm>
            <a:off x="2488961" y="2096805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27D7753-748A-2957-3207-EC99E48D661D}"/>
              </a:ext>
            </a:extLst>
          </p:cNvPr>
          <p:cNvSpPr txBox="1">
            <a:spLocks/>
          </p:cNvSpPr>
          <p:nvPr/>
        </p:nvSpPr>
        <p:spPr>
          <a:xfrm>
            <a:off x="3670868" y="476900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2210B6-E675-CFEF-62F6-936DB96C8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88"/>
            <a:ext cx="12192000" cy="317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66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C12C3-A291-8423-028E-854206678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519F26D5-622D-5CA5-3B71-823FCB7298E9}"/>
              </a:ext>
            </a:extLst>
          </p:cNvPr>
          <p:cNvSpPr txBox="1">
            <a:spLocks/>
          </p:cNvSpPr>
          <p:nvPr/>
        </p:nvSpPr>
        <p:spPr>
          <a:xfrm>
            <a:off x="2785240" y="3216053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C4EA97-74B2-8028-C2DF-96F5BFCBB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17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575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2</cp:revision>
  <dcterms:created xsi:type="dcterms:W3CDTF">2025-07-28T10:06:53Z</dcterms:created>
  <dcterms:modified xsi:type="dcterms:W3CDTF">2025-08-12T07:50:50Z</dcterms:modified>
</cp:coreProperties>
</file>