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53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27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216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24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641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55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25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294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490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862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0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6DD1FD2-9885-4532-884A-C79DD182377E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993D26C-60FA-4CA6-85F6-9CDAE12B18E3}"/>
              </a:ext>
            </a:extLst>
          </p:cNvPr>
          <p:cNvSpPr/>
          <p:nvPr/>
        </p:nvSpPr>
        <p:spPr>
          <a:xfrm>
            <a:off x="1758739" y="3912363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BCD448-7F39-4F71-9E7F-D9F9BD896CEF}"/>
              </a:ext>
            </a:extLst>
          </p:cNvPr>
          <p:cNvSpPr/>
          <p:nvPr/>
        </p:nvSpPr>
        <p:spPr>
          <a:xfrm>
            <a:off x="1685243" y="4827672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D26981-B830-476F-A96B-295923F04C4F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8" name="Picture 7" descr="F:\my art\Hamayesh haye karbordi\PPT\omran\box4.png">
            <a:extLst>
              <a:ext uri="{FF2B5EF4-FFF2-40B4-BE49-F238E27FC236}">
                <a16:creationId xmlns:a16="http://schemas.microsoft.com/office/drawing/2014/main" id="{8FCFB6D5-C49D-43EF-B59D-D41A52D36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77996E2-0963-488B-B0B0-FB5DC9C19380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E288740B-5A28-4787-988D-6BD3E6C87B5C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11" name="Text Box 103">
              <a:extLst>
                <a:ext uri="{FF2B5EF4-FFF2-40B4-BE49-F238E27FC236}">
                  <a16:creationId xmlns:a16="http://schemas.microsoft.com/office/drawing/2014/main" id="{A1DD5CCF-B5B1-4E76-9CDC-05C528A940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12" name="Picture 11" descr="F:\my art\Hamayesh haye karbordi\PPT\omran\box3.png">
            <a:extLst>
              <a:ext uri="{FF2B5EF4-FFF2-40B4-BE49-F238E27FC236}">
                <a16:creationId xmlns:a16="http://schemas.microsoft.com/office/drawing/2014/main" id="{E5C46CA0-F7C3-415F-8BBF-A2FD428519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32BA31D-182B-49C8-93A7-164D04C963A8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E9F2C9D-BAC8-47F7-9C24-5D818A53B3F3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D4EC9AF3-1D22-470F-92B3-8E587A8B9053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9FA4380-2C02-4562-ACC0-B0CBAE833EDD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E902F75-2407-475D-A3C1-273D8E2A9B14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7A0AAF44-9C69-491F-8CD9-52E97A27FE63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18" descr="F:\my art\Hamayesh haye karbordi\PPT\omran\box3.png">
            <a:extLst>
              <a:ext uri="{FF2B5EF4-FFF2-40B4-BE49-F238E27FC236}">
                <a16:creationId xmlns:a16="http://schemas.microsoft.com/office/drawing/2014/main" id="{D47EB69C-BF2D-4255-9DE0-F5D374ACA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0B4517B0-4B43-4DC4-BBCD-9935F3C1E9EA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D534586-1F93-4EB9-8566-F908389B0454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68607389-82F4-4142-BB9F-C925A1F43A6A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234A6B8-5697-4FBC-9ED9-AA139BE9A0ED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24" name="Picture 23" descr="F:\my art\Hamayesh haye karbordi\PPT\omran\box2.png">
            <a:extLst>
              <a:ext uri="{FF2B5EF4-FFF2-40B4-BE49-F238E27FC236}">
                <a16:creationId xmlns:a16="http://schemas.microsoft.com/office/drawing/2014/main" id="{D76BDFC3-7B01-4215-BAA8-4B905A032F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25" name="Picture 24" descr="F:\my art\Hamayesh haye karbordi\PPT\omran\box2.png">
            <a:extLst>
              <a:ext uri="{FF2B5EF4-FFF2-40B4-BE49-F238E27FC236}">
                <a16:creationId xmlns:a16="http://schemas.microsoft.com/office/drawing/2014/main" id="{34139A07-F54F-4ECA-9DA6-1624B93F1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93C83036-B859-4EC4-8AEB-A16F877099A4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27" name="Picture 26" descr="F:\my art\Hamayesh haye karbordi\PPT\omran\box4.png">
            <a:extLst>
              <a:ext uri="{FF2B5EF4-FFF2-40B4-BE49-F238E27FC236}">
                <a16:creationId xmlns:a16="http://schemas.microsoft.com/office/drawing/2014/main" id="{3BE3C8D3-E6EB-44B9-A297-BF4A1F63B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467AF35F-3656-4677-BB99-1DFA1D651643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5F185AC-FAC8-4815-BCC5-895120244499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423E73D-7010-475E-AA63-FF635CFD3BFB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BBD1BE-73F4-A6F0-4D4D-8FBF4307BC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22" y="-62101"/>
            <a:ext cx="17974927" cy="349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24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4</cp:revision>
  <dcterms:created xsi:type="dcterms:W3CDTF">2024-08-14T06:31:50Z</dcterms:created>
  <dcterms:modified xsi:type="dcterms:W3CDTF">2026-09-08T06:15:31Z</dcterms:modified>
</cp:coreProperties>
</file>