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3" autoAdjust="0"/>
    <p:restoredTop sz="94660"/>
  </p:normalViewPr>
  <p:slideViewPr>
    <p:cSldViewPr snapToGrid="0">
      <p:cViewPr varScale="1">
        <p:scale>
          <a:sx n="30" d="100"/>
          <a:sy n="30" d="100"/>
        </p:scale>
        <p:origin x="3126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531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27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216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24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641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55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25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294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490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862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76743-112D-4782-97EA-D79AC72E1B53}" type="datetimeFigureOut">
              <a:rPr lang="en-US" smtClean="0"/>
              <a:t>9/8/2026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F17BE-0B98-4707-927D-DCB02C2C49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05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">
            <a:extLst>
              <a:ext uri="{FF2B5EF4-FFF2-40B4-BE49-F238E27FC236}">
                <a16:creationId xmlns:a16="http://schemas.microsoft.com/office/drawing/2014/main" id="{2AF04222-225A-47D6-BA4C-11FA63AEC113}"/>
              </a:ext>
            </a:extLst>
          </p:cNvPr>
          <p:cNvSpPr/>
          <p:nvPr/>
        </p:nvSpPr>
        <p:spPr bwMode="auto">
          <a:xfrm>
            <a:off x="741139" y="7125970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9431861-2D30-41A0-8B8F-9A06954D8758}"/>
              </a:ext>
            </a:extLst>
          </p:cNvPr>
          <p:cNvSpPr/>
          <p:nvPr/>
        </p:nvSpPr>
        <p:spPr>
          <a:xfrm>
            <a:off x="2286492" y="3799617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2100832-5376-4AEF-B089-3F5B839B1227}"/>
              </a:ext>
            </a:extLst>
          </p:cNvPr>
          <p:cNvSpPr/>
          <p:nvPr/>
        </p:nvSpPr>
        <p:spPr>
          <a:xfrm>
            <a:off x="1987750" y="4833414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34" name="Picture 7" descr="F:\my art\Hamayesh haye karbordi\PPT\omran\box4.png">
            <a:extLst>
              <a:ext uri="{FF2B5EF4-FFF2-40B4-BE49-F238E27FC236}">
                <a16:creationId xmlns:a16="http://schemas.microsoft.com/office/drawing/2014/main" id="{493BF698-4B7E-4B02-B252-E9D95B2DAA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742521"/>
            <a:ext cx="976313" cy="1149419"/>
          </a:xfrm>
          <a:prstGeom prst="rect">
            <a:avLst/>
          </a:prstGeom>
          <a:noFill/>
        </p:spPr>
      </p:pic>
      <p:sp>
        <p:nvSpPr>
          <p:cNvPr id="35" name="Rounded Rectangle 7">
            <a:extLst>
              <a:ext uri="{FF2B5EF4-FFF2-40B4-BE49-F238E27FC236}">
                <a16:creationId xmlns:a16="http://schemas.microsoft.com/office/drawing/2014/main" id="{8371C23D-1060-4DEE-A40C-EA810443F711}"/>
              </a:ext>
            </a:extLst>
          </p:cNvPr>
          <p:cNvSpPr/>
          <p:nvPr/>
        </p:nvSpPr>
        <p:spPr bwMode="auto">
          <a:xfrm>
            <a:off x="9579795" y="12812900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C1065D7E-5A10-403B-9882-35F42D03CF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552588"/>
            <a:ext cx="873696" cy="1028607"/>
          </a:xfrm>
          <a:prstGeom prst="rect">
            <a:avLst/>
          </a:prstGeom>
          <a:noFill/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2B11F965-7D71-4C34-A8D6-058CE1971776}"/>
              </a:ext>
            </a:extLst>
          </p:cNvPr>
          <p:cNvSpPr/>
          <p:nvPr/>
        </p:nvSpPr>
        <p:spPr>
          <a:xfrm>
            <a:off x="1061054" y="8199134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9FDB28E-1932-4684-84DD-E667528B62D5}"/>
              </a:ext>
            </a:extLst>
          </p:cNvPr>
          <p:cNvSpPr/>
          <p:nvPr/>
        </p:nvSpPr>
        <p:spPr>
          <a:xfrm>
            <a:off x="9213293" y="14044405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39" name="Rounded Rectangle 11">
            <a:extLst>
              <a:ext uri="{FF2B5EF4-FFF2-40B4-BE49-F238E27FC236}">
                <a16:creationId xmlns:a16="http://schemas.microsoft.com/office/drawing/2014/main" id="{666D49FA-C51E-4E0C-9CCA-2F82E256D343}"/>
              </a:ext>
            </a:extLst>
          </p:cNvPr>
          <p:cNvSpPr/>
          <p:nvPr/>
        </p:nvSpPr>
        <p:spPr bwMode="auto">
          <a:xfrm>
            <a:off x="9579795" y="16833136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661572F-BE4B-4C6F-8309-731DE59E9752}"/>
              </a:ext>
            </a:extLst>
          </p:cNvPr>
          <p:cNvSpPr/>
          <p:nvPr/>
        </p:nvSpPr>
        <p:spPr>
          <a:xfrm>
            <a:off x="9289074" y="18159268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41" name="Rounded Rectangle 13">
            <a:extLst>
              <a:ext uri="{FF2B5EF4-FFF2-40B4-BE49-F238E27FC236}">
                <a16:creationId xmlns:a16="http://schemas.microsoft.com/office/drawing/2014/main" id="{2722FF94-6646-4BE4-B5FA-4AAD8342EE98}"/>
              </a:ext>
            </a:extLst>
          </p:cNvPr>
          <p:cNvSpPr/>
          <p:nvPr/>
        </p:nvSpPr>
        <p:spPr bwMode="auto">
          <a:xfrm>
            <a:off x="987558" y="12792688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2" name="Picture 6" descr="F:\my art\Hamayesh haye karbordi\PPT\omran\box3.png">
            <a:extLst>
              <a:ext uri="{FF2B5EF4-FFF2-40B4-BE49-F238E27FC236}">
                <a16:creationId xmlns:a16="http://schemas.microsoft.com/office/drawing/2014/main" id="{BCA7F7C7-6B3D-4CF2-B03F-B40142C59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85744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9BDB20C9-6E40-4978-9EF7-7FDF0458CD82}"/>
              </a:ext>
            </a:extLst>
          </p:cNvPr>
          <p:cNvSpPr/>
          <p:nvPr/>
        </p:nvSpPr>
        <p:spPr>
          <a:xfrm>
            <a:off x="987558" y="14118598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44" name="Rounded Rectangle 16">
            <a:extLst>
              <a:ext uri="{FF2B5EF4-FFF2-40B4-BE49-F238E27FC236}">
                <a16:creationId xmlns:a16="http://schemas.microsoft.com/office/drawing/2014/main" id="{66D935DB-950B-4C67-9D0D-94DABCF8FC45}"/>
              </a:ext>
            </a:extLst>
          </p:cNvPr>
          <p:cNvSpPr/>
          <p:nvPr/>
        </p:nvSpPr>
        <p:spPr bwMode="auto">
          <a:xfrm>
            <a:off x="987558" y="16858929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5" name="Rounded Rectangle 17">
            <a:extLst>
              <a:ext uri="{FF2B5EF4-FFF2-40B4-BE49-F238E27FC236}">
                <a16:creationId xmlns:a16="http://schemas.microsoft.com/office/drawing/2014/main" id="{69118926-2AEB-4F0F-B3B1-FAC69F34B80A}"/>
              </a:ext>
            </a:extLst>
          </p:cNvPr>
          <p:cNvSpPr/>
          <p:nvPr/>
        </p:nvSpPr>
        <p:spPr bwMode="auto">
          <a:xfrm>
            <a:off x="9579795" y="20567486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6" name="Picture 5" descr="F:\my art\Hamayesh haye karbordi\PPT\omran\box2.png">
            <a:extLst>
              <a:ext uri="{FF2B5EF4-FFF2-40B4-BE49-F238E27FC236}">
                <a16:creationId xmlns:a16="http://schemas.microsoft.com/office/drawing/2014/main" id="{79E8A837-7241-4E8D-A865-5C8A4C33A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413358"/>
            <a:ext cx="865685" cy="1019175"/>
          </a:xfrm>
          <a:prstGeom prst="rect">
            <a:avLst/>
          </a:prstGeom>
          <a:noFill/>
        </p:spPr>
      </p:pic>
      <p:pic>
        <p:nvPicPr>
          <p:cNvPr id="47" name="Picture 5" descr="F:\my art\Hamayesh haye karbordi\PPT\omran\box2.png">
            <a:extLst>
              <a:ext uri="{FF2B5EF4-FFF2-40B4-BE49-F238E27FC236}">
                <a16:creationId xmlns:a16="http://schemas.microsoft.com/office/drawing/2014/main" id="{AD9122C5-CD5A-49A6-A5F2-774EEFFFD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77840"/>
            <a:ext cx="879867" cy="1035872"/>
          </a:xfrm>
          <a:prstGeom prst="rect">
            <a:avLst/>
          </a:prstGeom>
          <a:noFill/>
        </p:spPr>
      </p:pic>
      <p:pic>
        <p:nvPicPr>
          <p:cNvPr id="48" name="Picture 7" descr="F:\my art\Hamayesh haye karbordi\PPT\omran\box4.png">
            <a:extLst>
              <a:ext uri="{FF2B5EF4-FFF2-40B4-BE49-F238E27FC236}">
                <a16:creationId xmlns:a16="http://schemas.microsoft.com/office/drawing/2014/main" id="{9F35B56F-7FCC-4C61-9623-3B2A82EEB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206010"/>
            <a:ext cx="894050" cy="1052570"/>
          </a:xfrm>
          <a:prstGeom prst="rect">
            <a:avLst/>
          </a:prstGeom>
          <a:noFill/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1052B071-ABAF-4670-BA6E-721F9E801154}"/>
              </a:ext>
            </a:extLst>
          </p:cNvPr>
          <p:cNvSpPr/>
          <p:nvPr/>
        </p:nvSpPr>
        <p:spPr>
          <a:xfrm>
            <a:off x="987558" y="17969871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056417D-2065-4EC8-BF23-6BC176827428}"/>
              </a:ext>
            </a:extLst>
          </p:cNvPr>
          <p:cNvSpPr/>
          <p:nvPr/>
        </p:nvSpPr>
        <p:spPr>
          <a:xfrm>
            <a:off x="9579795" y="21809043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2A3026C-CB18-4E24-B2D2-6992B4E843FE}"/>
              </a:ext>
            </a:extLst>
          </p:cNvPr>
          <p:cNvSpPr/>
          <p:nvPr/>
        </p:nvSpPr>
        <p:spPr>
          <a:xfrm>
            <a:off x="2447162" y="6985217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0001A05-0E07-443D-983E-BE6AE1D2B660}"/>
              </a:ext>
            </a:extLst>
          </p:cNvPr>
          <p:cNvSpPr/>
          <p:nvPr/>
        </p:nvSpPr>
        <p:spPr>
          <a:xfrm>
            <a:off x="2405400" y="12758482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48078D5-988F-457F-9493-1F8CEF848719}"/>
              </a:ext>
            </a:extLst>
          </p:cNvPr>
          <p:cNvSpPr/>
          <p:nvPr/>
        </p:nvSpPr>
        <p:spPr>
          <a:xfrm>
            <a:off x="11718679" y="12853602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3AC4BA33-1C79-4AD1-9784-7F6D913ABA01}"/>
              </a:ext>
            </a:extLst>
          </p:cNvPr>
          <p:cNvSpPr/>
          <p:nvPr/>
        </p:nvSpPr>
        <p:spPr>
          <a:xfrm>
            <a:off x="2326277" y="16922945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84CEA3A-4497-4D5C-AD29-233B3B0866F9}"/>
              </a:ext>
            </a:extLst>
          </p:cNvPr>
          <p:cNvSpPr/>
          <p:nvPr/>
        </p:nvSpPr>
        <p:spPr>
          <a:xfrm>
            <a:off x="11333957" y="16833136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BCC076E-10DA-4E9A-94CB-70445B92EC09}"/>
              </a:ext>
            </a:extLst>
          </p:cNvPr>
          <p:cNvSpPr/>
          <p:nvPr/>
        </p:nvSpPr>
        <p:spPr>
          <a:xfrm>
            <a:off x="11365504" y="20622805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BF3DD7-0F07-B8ED-BA1B-8A67D70B65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52316"/>
            <a:ext cx="18000663" cy="397677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EBBD1BE-73F4-A6F0-4D4D-8FBF4307BC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74595"/>
            <a:ext cx="18000662" cy="395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24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atefe hatami</dc:creator>
  <cp:lastModifiedBy>atefe hatami</cp:lastModifiedBy>
  <cp:revision>6</cp:revision>
  <dcterms:created xsi:type="dcterms:W3CDTF">2024-08-14T06:31:50Z</dcterms:created>
  <dcterms:modified xsi:type="dcterms:W3CDTF">2026-09-08T06:15:12Z</dcterms:modified>
</cp:coreProperties>
</file>